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85" r:id="rId5"/>
    <p:sldId id="287" r:id="rId6"/>
    <p:sldId id="303" r:id="rId7"/>
    <p:sldId id="356" r:id="rId8"/>
    <p:sldId id="365" r:id="rId9"/>
    <p:sldId id="366" r:id="rId10"/>
    <p:sldId id="358" r:id="rId11"/>
    <p:sldId id="367" r:id="rId12"/>
    <p:sldId id="368" r:id="rId13"/>
    <p:sldId id="270" r:id="rId14"/>
    <p:sldId id="334" r:id="rId15"/>
    <p:sldId id="319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32F2F"/>
    <a:srgbClr val="D51C29"/>
    <a:srgbClr val="2C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AD0CB-4FD2-4E5E-A55F-ADD358C891C5}" v="7" dt="2020-09-09T03:15:22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Trung - Khoa CNTT" userId="489571c6-8ba5-4f05-9b07-0f8a8ce47714" providerId="ADAL" clId="{029AD0CB-4FD2-4E5E-A55F-ADD358C891C5}"/>
    <pc:docChg chg="undo custSel addSld delSld modSld">
      <pc:chgData name="Nguyễn Văn Trung - Khoa CNTT" userId="489571c6-8ba5-4f05-9b07-0f8a8ce47714" providerId="ADAL" clId="{029AD0CB-4FD2-4E5E-A55F-ADD358C891C5}" dt="2020-09-09T03:42:24.339" v="760" actId="1036"/>
      <pc:docMkLst>
        <pc:docMk/>
      </pc:docMkLst>
      <pc:sldChg chg="modSp mod">
        <pc:chgData name="Nguyễn Văn Trung - Khoa CNTT" userId="489571c6-8ba5-4f05-9b07-0f8a8ce47714" providerId="ADAL" clId="{029AD0CB-4FD2-4E5E-A55F-ADD358C891C5}" dt="2020-09-09T03:01:06.796" v="62" actId="20577"/>
        <pc:sldMkLst>
          <pc:docMk/>
          <pc:sldMk cId="3671363652" sldId="285"/>
        </pc:sldMkLst>
        <pc:spChg chg="mod">
          <ac:chgData name="Nguyễn Văn Trung - Khoa CNTT" userId="489571c6-8ba5-4f05-9b07-0f8a8ce47714" providerId="ADAL" clId="{029AD0CB-4FD2-4E5E-A55F-ADD358C891C5}" dt="2020-09-09T03:01:06.796" v="62" actId="20577"/>
          <ac:spMkLst>
            <pc:docMk/>
            <pc:sldMk cId="3671363652" sldId="285"/>
            <ac:spMk id="19" creationId="{CEF99411-4709-4D85-A7C3-945C4791A054}"/>
          </ac:spMkLst>
        </pc:spChg>
      </pc:sldChg>
      <pc:sldChg chg="delSp modSp mod">
        <pc:chgData name="Nguyễn Văn Trung - Khoa CNTT" userId="489571c6-8ba5-4f05-9b07-0f8a8ce47714" providerId="ADAL" clId="{029AD0CB-4FD2-4E5E-A55F-ADD358C891C5}" dt="2020-09-09T03:02:34.347" v="230" actId="20577"/>
        <pc:sldMkLst>
          <pc:docMk/>
          <pc:sldMk cId="133809529" sldId="287"/>
        </pc:sldMkLst>
        <pc:spChg chg="mod">
          <ac:chgData name="Nguyễn Văn Trung - Khoa CNTT" userId="489571c6-8ba5-4f05-9b07-0f8a8ce47714" providerId="ADAL" clId="{029AD0CB-4FD2-4E5E-A55F-ADD358C891C5}" dt="2020-09-09T03:02:30.045" v="222" actId="1035"/>
          <ac:spMkLst>
            <pc:docMk/>
            <pc:sldMk cId="133809529" sldId="287"/>
            <ac:spMk id="3" creationId="{536C90D0-5F17-45E0-BC15-FBDB7F98ECA7}"/>
          </ac:spMkLst>
        </pc:spChg>
        <pc:spChg chg="mod">
          <ac:chgData name="Nguyễn Văn Trung - Khoa CNTT" userId="489571c6-8ba5-4f05-9b07-0f8a8ce47714" providerId="ADAL" clId="{029AD0CB-4FD2-4E5E-A55F-ADD358C891C5}" dt="2020-09-09T03:02:30.045" v="222" actId="1035"/>
          <ac:spMkLst>
            <pc:docMk/>
            <pc:sldMk cId="133809529" sldId="287"/>
            <ac:spMk id="4" creationId="{3E5AA055-0E73-430F-9C36-B686DD382A31}"/>
          </ac:spMkLst>
        </pc:spChg>
        <pc:spChg chg="mod">
          <ac:chgData name="Nguyễn Văn Trung - Khoa CNTT" userId="489571c6-8ba5-4f05-9b07-0f8a8ce47714" providerId="ADAL" clId="{029AD0CB-4FD2-4E5E-A55F-ADD358C891C5}" dt="2020-09-09T03:02:30.045" v="222" actId="1035"/>
          <ac:spMkLst>
            <pc:docMk/>
            <pc:sldMk cId="133809529" sldId="287"/>
            <ac:spMk id="5" creationId="{00000000-0000-0000-0000-000000000000}"/>
          </ac:spMkLst>
        </pc:spChg>
        <pc:spChg chg="mod">
          <ac:chgData name="Nguyễn Văn Trung - Khoa CNTT" userId="489571c6-8ba5-4f05-9b07-0f8a8ce47714" providerId="ADAL" clId="{029AD0CB-4FD2-4E5E-A55F-ADD358C891C5}" dt="2020-09-09T03:02:30.045" v="222" actId="1035"/>
          <ac:spMkLst>
            <pc:docMk/>
            <pc:sldMk cId="133809529" sldId="287"/>
            <ac:spMk id="6" creationId="{E897AC01-B1E3-4ACD-B024-00F9CB90D974}"/>
          </ac:spMkLst>
        </pc:spChg>
        <pc:spChg chg="mod">
          <ac:chgData name="Nguyễn Văn Trung - Khoa CNTT" userId="489571c6-8ba5-4f05-9b07-0f8a8ce47714" providerId="ADAL" clId="{029AD0CB-4FD2-4E5E-A55F-ADD358C891C5}" dt="2020-09-09T03:02:30.045" v="222" actId="1035"/>
          <ac:spMkLst>
            <pc:docMk/>
            <pc:sldMk cId="133809529" sldId="287"/>
            <ac:spMk id="7" creationId="{8961C036-42F7-4B76-B5F9-672BF31E8D77}"/>
          </ac:spMkLst>
        </pc:spChg>
        <pc:spChg chg="mod">
          <ac:chgData name="Nguyễn Văn Trung - Khoa CNTT" userId="489571c6-8ba5-4f05-9b07-0f8a8ce47714" providerId="ADAL" clId="{029AD0CB-4FD2-4E5E-A55F-ADD358C891C5}" dt="2020-09-09T03:02:34.347" v="230" actId="20577"/>
          <ac:spMkLst>
            <pc:docMk/>
            <pc:sldMk cId="133809529" sldId="287"/>
            <ac:spMk id="8" creationId="{00000000-0000-0000-0000-000000000000}"/>
          </ac:spMkLst>
        </pc:spChg>
        <pc:spChg chg="del">
          <ac:chgData name="Nguyễn Văn Trung - Khoa CNTT" userId="489571c6-8ba5-4f05-9b07-0f8a8ce47714" providerId="ADAL" clId="{029AD0CB-4FD2-4E5E-A55F-ADD358C891C5}" dt="2020-09-09T03:02:13.091" v="189" actId="478"/>
          <ac:spMkLst>
            <pc:docMk/>
            <pc:sldMk cId="133809529" sldId="287"/>
            <ac:spMk id="9" creationId="{DE6D55FC-110E-4EF3-B027-A7AFB515E7F3}"/>
          </ac:spMkLst>
        </pc:spChg>
        <pc:spChg chg="del">
          <ac:chgData name="Nguyễn Văn Trung - Khoa CNTT" userId="489571c6-8ba5-4f05-9b07-0f8a8ce47714" providerId="ADAL" clId="{029AD0CB-4FD2-4E5E-A55F-ADD358C891C5}" dt="2020-09-09T03:02:13.091" v="189" actId="478"/>
          <ac:spMkLst>
            <pc:docMk/>
            <pc:sldMk cId="133809529" sldId="287"/>
            <ac:spMk id="10" creationId="{FA8C36B7-A838-4EC7-A813-D8C57B202058}"/>
          </ac:spMkLst>
        </pc:spChg>
        <pc:spChg chg="del">
          <ac:chgData name="Nguyễn Văn Trung - Khoa CNTT" userId="489571c6-8ba5-4f05-9b07-0f8a8ce47714" providerId="ADAL" clId="{029AD0CB-4FD2-4E5E-A55F-ADD358C891C5}" dt="2020-09-09T03:02:13.091" v="189" actId="478"/>
          <ac:spMkLst>
            <pc:docMk/>
            <pc:sldMk cId="133809529" sldId="287"/>
            <ac:spMk id="11" creationId="{9AA2EB42-0331-4549-92A8-23D1AACEBBA7}"/>
          </ac:spMkLst>
        </pc:spChg>
        <pc:spChg chg="del">
          <ac:chgData name="Nguyễn Văn Trung - Khoa CNTT" userId="489571c6-8ba5-4f05-9b07-0f8a8ce47714" providerId="ADAL" clId="{029AD0CB-4FD2-4E5E-A55F-ADD358C891C5}" dt="2020-09-09T03:02:13.091" v="189" actId="478"/>
          <ac:spMkLst>
            <pc:docMk/>
            <pc:sldMk cId="133809529" sldId="287"/>
            <ac:spMk id="12" creationId="{004B33D4-3CF0-4E18-841F-884C064E3654}"/>
          </ac:spMkLst>
        </pc:spChg>
        <pc:spChg chg="del">
          <ac:chgData name="Nguyễn Văn Trung - Khoa CNTT" userId="489571c6-8ba5-4f05-9b07-0f8a8ce47714" providerId="ADAL" clId="{029AD0CB-4FD2-4E5E-A55F-ADD358C891C5}" dt="2020-09-09T03:02:13.091" v="189" actId="478"/>
          <ac:spMkLst>
            <pc:docMk/>
            <pc:sldMk cId="133809529" sldId="287"/>
            <ac:spMk id="14" creationId="{66816585-DEDC-48DD-A73D-0F67EDBE481E}"/>
          </ac:spMkLst>
        </pc:spChg>
        <pc:spChg chg="mod">
          <ac:chgData name="Nguyễn Văn Trung - Khoa CNTT" userId="489571c6-8ba5-4f05-9b07-0f8a8ce47714" providerId="ADAL" clId="{029AD0CB-4FD2-4E5E-A55F-ADD358C891C5}" dt="2020-09-09T03:02:30.045" v="222" actId="1035"/>
          <ac:spMkLst>
            <pc:docMk/>
            <pc:sldMk cId="133809529" sldId="287"/>
            <ac:spMk id="16" creationId="{00000000-0000-0000-0000-000000000000}"/>
          </ac:spMkLst>
        </pc:spChg>
        <pc:spChg chg="mod">
          <ac:chgData name="Nguyễn Văn Trung - Khoa CNTT" userId="489571c6-8ba5-4f05-9b07-0f8a8ce47714" providerId="ADAL" clId="{029AD0CB-4FD2-4E5E-A55F-ADD358C891C5}" dt="2020-09-09T03:02:30.045" v="222" actId="1035"/>
          <ac:spMkLst>
            <pc:docMk/>
            <pc:sldMk cId="133809529" sldId="287"/>
            <ac:spMk id="17" creationId="{00000000-0000-0000-0000-000000000000}"/>
          </ac:spMkLst>
        </pc:spChg>
        <pc:spChg chg="del">
          <ac:chgData name="Nguyễn Văn Trung - Khoa CNTT" userId="489571c6-8ba5-4f05-9b07-0f8a8ce47714" providerId="ADAL" clId="{029AD0CB-4FD2-4E5E-A55F-ADD358C891C5}" dt="2020-09-09T03:02:13.091" v="189" actId="478"/>
          <ac:spMkLst>
            <pc:docMk/>
            <pc:sldMk cId="133809529" sldId="287"/>
            <ac:spMk id="20" creationId="{DE7400F3-EC60-4DCD-8363-CBF7F1E73A11}"/>
          </ac:spMkLst>
        </pc:spChg>
      </pc:sldChg>
      <pc:sldChg chg="modSp mod">
        <pc:chgData name="Nguyễn Văn Trung - Khoa CNTT" userId="489571c6-8ba5-4f05-9b07-0f8a8ce47714" providerId="ADAL" clId="{029AD0CB-4FD2-4E5E-A55F-ADD358C891C5}" dt="2020-09-09T03:05:32.343" v="292" actId="20577"/>
        <pc:sldMkLst>
          <pc:docMk/>
          <pc:sldMk cId="726866880" sldId="303"/>
        </pc:sldMkLst>
        <pc:spChg chg="mod">
          <ac:chgData name="Nguyễn Văn Trung - Khoa CNTT" userId="489571c6-8ba5-4f05-9b07-0f8a8ce47714" providerId="ADAL" clId="{029AD0CB-4FD2-4E5E-A55F-ADD358C891C5}" dt="2020-09-09T03:03:26.106" v="264" actId="20577"/>
          <ac:spMkLst>
            <pc:docMk/>
            <pc:sldMk cId="726866880" sldId="303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029AD0CB-4FD2-4E5E-A55F-ADD358C891C5}" dt="2020-09-09T03:05:32.343" v="292" actId="20577"/>
          <ac:spMkLst>
            <pc:docMk/>
            <pc:sldMk cId="726866880" sldId="303"/>
            <ac:spMk id="62" creationId="{00000000-0000-0000-0000-000000000000}"/>
          </ac:spMkLst>
        </pc:spChg>
      </pc:sldChg>
      <pc:sldChg chg="modSp add del mod">
        <pc:chgData name="Nguyễn Văn Trung - Khoa CNTT" userId="489571c6-8ba5-4f05-9b07-0f8a8ce47714" providerId="ADAL" clId="{029AD0CB-4FD2-4E5E-A55F-ADD358C891C5}" dt="2020-09-09T03:42:24.339" v="760" actId="1036"/>
        <pc:sldMkLst>
          <pc:docMk/>
          <pc:sldMk cId="4026623210" sldId="334"/>
        </pc:sldMkLst>
        <pc:spChg chg="mod">
          <ac:chgData name="Nguyễn Văn Trung - Khoa CNTT" userId="489571c6-8ba5-4f05-9b07-0f8a8ce47714" providerId="ADAL" clId="{029AD0CB-4FD2-4E5E-A55F-ADD358C891C5}" dt="2020-09-09T03:20:57.437" v="742" actId="20577"/>
          <ac:spMkLst>
            <pc:docMk/>
            <pc:sldMk cId="4026623210" sldId="334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029AD0CB-4FD2-4E5E-A55F-ADD358C891C5}" dt="2020-09-09T03:42:24.339" v="760" actId="1036"/>
          <ac:spMkLst>
            <pc:docMk/>
            <pc:sldMk cId="4026623210" sldId="334"/>
            <ac:spMk id="62" creationId="{00000000-0000-0000-0000-000000000000}"/>
          </ac:spMkLst>
        </pc:spChg>
      </pc:sldChg>
      <pc:sldChg chg="del">
        <pc:chgData name="Nguyễn Văn Trung - Khoa CNTT" userId="489571c6-8ba5-4f05-9b07-0f8a8ce47714" providerId="ADAL" clId="{029AD0CB-4FD2-4E5E-A55F-ADD358C891C5}" dt="2020-09-09T03:05:50.174" v="293" actId="47"/>
        <pc:sldMkLst>
          <pc:docMk/>
          <pc:sldMk cId="720343158" sldId="355"/>
        </pc:sldMkLst>
      </pc:sldChg>
      <pc:sldChg chg="addSp delSp modSp mod">
        <pc:chgData name="Nguyễn Văn Trung - Khoa CNTT" userId="489571c6-8ba5-4f05-9b07-0f8a8ce47714" providerId="ADAL" clId="{029AD0CB-4FD2-4E5E-A55F-ADD358C891C5}" dt="2020-09-09T03:07:31.523" v="365" actId="1037"/>
        <pc:sldMkLst>
          <pc:docMk/>
          <pc:sldMk cId="3280351723" sldId="356"/>
        </pc:sldMkLst>
        <pc:spChg chg="mod">
          <ac:chgData name="Nguyễn Văn Trung - Khoa CNTT" userId="489571c6-8ba5-4f05-9b07-0f8a8ce47714" providerId="ADAL" clId="{029AD0CB-4FD2-4E5E-A55F-ADD358C891C5}" dt="2020-09-09T03:06:03.223" v="328" actId="20577"/>
          <ac:spMkLst>
            <pc:docMk/>
            <pc:sldMk cId="3280351723" sldId="356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029AD0CB-4FD2-4E5E-A55F-ADD358C891C5}" dt="2020-09-09T03:07:26.691" v="351" actId="20577"/>
          <ac:spMkLst>
            <pc:docMk/>
            <pc:sldMk cId="3280351723" sldId="356"/>
            <ac:spMk id="62" creationId="{00000000-0000-0000-0000-000000000000}"/>
          </ac:spMkLst>
        </pc:spChg>
        <pc:picChg chg="del">
          <ac:chgData name="Nguyễn Văn Trung - Khoa CNTT" userId="489571c6-8ba5-4f05-9b07-0f8a8ce47714" providerId="ADAL" clId="{029AD0CB-4FD2-4E5E-A55F-ADD358C891C5}" dt="2020-09-09T03:06:15.585" v="329" actId="478"/>
          <ac:picMkLst>
            <pc:docMk/>
            <pc:sldMk cId="3280351723" sldId="356"/>
            <ac:picMk id="2" creationId="{15C655AD-D2A1-401B-8779-E339CA66AD27}"/>
          </ac:picMkLst>
        </pc:picChg>
        <pc:picChg chg="add mod">
          <ac:chgData name="Nguyễn Văn Trung - Khoa CNTT" userId="489571c6-8ba5-4f05-9b07-0f8a8ce47714" providerId="ADAL" clId="{029AD0CB-4FD2-4E5E-A55F-ADD358C891C5}" dt="2020-09-09T03:07:31.523" v="365" actId="1037"/>
          <ac:picMkLst>
            <pc:docMk/>
            <pc:sldMk cId="3280351723" sldId="356"/>
            <ac:picMk id="3" creationId="{F5CA4344-0C92-4058-A804-75DBF6595A1C}"/>
          </ac:picMkLst>
        </pc:picChg>
      </pc:sldChg>
      <pc:sldChg chg="addSp delSp modSp mod">
        <pc:chgData name="Nguyễn Văn Trung - Khoa CNTT" userId="489571c6-8ba5-4f05-9b07-0f8a8ce47714" providerId="ADAL" clId="{029AD0CB-4FD2-4E5E-A55F-ADD358C891C5}" dt="2020-09-09T03:08:53.547" v="390" actId="20577"/>
        <pc:sldMkLst>
          <pc:docMk/>
          <pc:sldMk cId="1287439430" sldId="357"/>
        </pc:sldMkLst>
        <pc:spChg chg="del">
          <ac:chgData name="Nguyễn Văn Trung - Khoa CNTT" userId="489571c6-8ba5-4f05-9b07-0f8a8ce47714" providerId="ADAL" clId="{029AD0CB-4FD2-4E5E-A55F-ADD358C891C5}" dt="2020-09-09T03:08:25.792" v="372" actId="478"/>
          <ac:spMkLst>
            <pc:docMk/>
            <pc:sldMk cId="1287439430" sldId="357"/>
            <ac:spMk id="4" creationId="{A2F4AB85-016D-4772-ADF1-64ECAA2EBBB6}"/>
          </ac:spMkLst>
        </pc:spChg>
        <pc:spChg chg="del">
          <ac:chgData name="Nguyễn Văn Trung - Khoa CNTT" userId="489571c6-8ba5-4f05-9b07-0f8a8ce47714" providerId="ADAL" clId="{029AD0CB-4FD2-4E5E-A55F-ADD358C891C5}" dt="2020-09-09T03:08:24.591" v="371" actId="478"/>
          <ac:spMkLst>
            <pc:docMk/>
            <pc:sldMk cId="1287439430" sldId="357"/>
            <ac:spMk id="5" creationId="{213159E3-8ECD-4FC1-ABD1-8BB248C7C33F}"/>
          </ac:spMkLst>
        </pc:spChg>
        <pc:spChg chg="mod">
          <ac:chgData name="Nguyễn Văn Trung - Khoa CNTT" userId="489571c6-8ba5-4f05-9b07-0f8a8ce47714" providerId="ADAL" clId="{029AD0CB-4FD2-4E5E-A55F-ADD358C891C5}" dt="2020-09-09T03:08:53.547" v="390" actId="20577"/>
          <ac:spMkLst>
            <pc:docMk/>
            <pc:sldMk cId="1287439430" sldId="357"/>
            <ac:spMk id="62" creationId="{00000000-0000-0000-0000-000000000000}"/>
          </ac:spMkLst>
        </pc:spChg>
        <pc:picChg chg="del">
          <ac:chgData name="Nguyễn Văn Trung - Khoa CNTT" userId="489571c6-8ba5-4f05-9b07-0f8a8ce47714" providerId="ADAL" clId="{029AD0CB-4FD2-4E5E-A55F-ADD358C891C5}" dt="2020-09-09T03:08:21.573" v="369" actId="478"/>
          <ac:picMkLst>
            <pc:docMk/>
            <pc:sldMk cId="1287439430" sldId="357"/>
            <ac:picMk id="2" creationId="{9EEC4C0D-F334-4E99-B69F-BB5DEFC4E09A}"/>
          </ac:picMkLst>
        </pc:picChg>
        <pc:picChg chg="del">
          <ac:chgData name="Nguyễn Văn Trung - Khoa CNTT" userId="489571c6-8ba5-4f05-9b07-0f8a8ce47714" providerId="ADAL" clId="{029AD0CB-4FD2-4E5E-A55F-ADD358C891C5}" dt="2020-09-09T03:08:22.266" v="370" actId="478"/>
          <ac:picMkLst>
            <pc:docMk/>
            <pc:sldMk cId="1287439430" sldId="357"/>
            <ac:picMk id="3" creationId="{7D7EA0E1-2EA2-4052-ACD1-414C7261F13C}"/>
          </ac:picMkLst>
        </pc:picChg>
        <pc:picChg chg="add mod">
          <ac:chgData name="Nguyễn Văn Trung - Khoa CNTT" userId="489571c6-8ba5-4f05-9b07-0f8a8ce47714" providerId="ADAL" clId="{029AD0CB-4FD2-4E5E-A55F-ADD358C891C5}" dt="2020-09-09T03:08:45.597" v="388" actId="1036"/>
          <ac:picMkLst>
            <pc:docMk/>
            <pc:sldMk cId="1287439430" sldId="357"/>
            <ac:picMk id="6" creationId="{D8F2FD5C-7CB8-449F-AECA-3EC7A0D765F8}"/>
          </ac:picMkLst>
        </pc:picChg>
      </pc:sldChg>
      <pc:sldChg chg="modSp mod">
        <pc:chgData name="Nguyễn Văn Trung - Khoa CNTT" userId="489571c6-8ba5-4f05-9b07-0f8a8ce47714" providerId="ADAL" clId="{029AD0CB-4FD2-4E5E-A55F-ADD358C891C5}" dt="2020-09-09T03:18:18.796" v="717" actId="12"/>
        <pc:sldMkLst>
          <pc:docMk/>
          <pc:sldMk cId="2537877234" sldId="358"/>
        </pc:sldMkLst>
        <pc:spChg chg="mod">
          <ac:chgData name="Nguyễn Văn Trung - Khoa CNTT" userId="489571c6-8ba5-4f05-9b07-0f8a8ce47714" providerId="ADAL" clId="{029AD0CB-4FD2-4E5E-A55F-ADD358C891C5}" dt="2020-09-09T03:17:22.972" v="702" actId="20577"/>
          <ac:spMkLst>
            <pc:docMk/>
            <pc:sldMk cId="2537877234" sldId="358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029AD0CB-4FD2-4E5E-A55F-ADD358C891C5}" dt="2020-09-09T03:18:18.796" v="717" actId="12"/>
          <ac:spMkLst>
            <pc:docMk/>
            <pc:sldMk cId="2537877234" sldId="358"/>
            <ac:spMk id="62" creationId="{00000000-0000-0000-0000-000000000000}"/>
          </ac:spMkLst>
        </pc:spChg>
      </pc:sldChg>
      <pc:sldChg chg="del">
        <pc:chgData name="Nguyễn Văn Trung - Khoa CNTT" userId="489571c6-8ba5-4f05-9b07-0f8a8ce47714" providerId="ADAL" clId="{029AD0CB-4FD2-4E5E-A55F-ADD358C891C5}" dt="2020-09-09T03:20:51.263" v="740" actId="47"/>
        <pc:sldMkLst>
          <pc:docMk/>
          <pc:sldMk cId="1479113152" sldId="359"/>
        </pc:sldMkLst>
      </pc:sldChg>
      <pc:sldChg chg="modSp del mod">
        <pc:chgData name="Nguyễn Văn Trung - Khoa CNTT" userId="489571c6-8ba5-4f05-9b07-0f8a8ce47714" providerId="ADAL" clId="{029AD0CB-4FD2-4E5E-A55F-ADD358C891C5}" dt="2020-09-09T03:20:41.229" v="735" actId="47"/>
        <pc:sldMkLst>
          <pc:docMk/>
          <pc:sldMk cId="3936597671" sldId="360"/>
        </pc:sldMkLst>
        <pc:spChg chg="mod">
          <ac:chgData name="Nguyễn Văn Trung - Khoa CNTT" userId="489571c6-8ba5-4f05-9b07-0f8a8ce47714" providerId="ADAL" clId="{029AD0CB-4FD2-4E5E-A55F-ADD358C891C5}" dt="2020-09-09T03:20:02.182" v="732" actId="20577"/>
          <ac:spMkLst>
            <pc:docMk/>
            <pc:sldMk cId="3936597671" sldId="360"/>
            <ac:spMk id="21" creationId="{00000000-0000-0000-0000-000000000000}"/>
          </ac:spMkLst>
        </pc:spChg>
        <pc:spChg chg="mod">
          <ac:chgData name="Nguyễn Văn Trung - Khoa CNTT" userId="489571c6-8ba5-4f05-9b07-0f8a8ce47714" providerId="ADAL" clId="{029AD0CB-4FD2-4E5E-A55F-ADD358C891C5}" dt="2020-09-09T03:20:36.521" v="734" actId="6549"/>
          <ac:spMkLst>
            <pc:docMk/>
            <pc:sldMk cId="3936597671" sldId="360"/>
            <ac:spMk id="62" creationId="{00000000-0000-0000-0000-000000000000}"/>
          </ac:spMkLst>
        </pc:spChg>
      </pc:sldChg>
      <pc:sldChg chg="del">
        <pc:chgData name="Nguyễn Văn Trung - Khoa CNTT" userId="489571c6-8ba5-4f05-9b07-0f8a8ce47714" providerId="ADAL" clId="{029AD0CB-4FD2-4E5E-A55F-ADD358C891C5}" dt="2020-09-09T03:20:41.229" v="735" actId="47"/>
        <pc:sldMkLst>
          <pc:docMk/>
          <pc:sldMk cId="3559979794" sldId="361"/>
        </pc:sldMkLst>
      </pc:sldChg>
      <pc:sldChg chg="del">
        <pc:chgData name="Nguyễn Văn Trung - Khoa CNTT" userId="489571c6-8ba5-4f05-9b07-0f8a8ce47714" providerId="ADAL" clId="{029AD0CB-4FD2-4E5E-A55F-ADD358C891C5}" dt="2020-09-09T03:20:43.193" v="736" actId="47"/>
        <pc:sldMkLst>
          <pc:docMk/>
          <pc:sldMk cId="3191600825" sldId="362"/>
        </pc:sldMkLst>
      </pc:sldChg>
      <pc:sldChg chg="del">
        <pc:chgData name="Nguyễn Văn Trung - Khoa CNTT" userId="489571c6-8ba5-4f05-9b07-0f8a8ce47714" providerId="ADAL" clId="{029AD0CB-4FD2-4E5E-A55F-ADD358C891C5}" dt="2020-09-09T03:20:44.498" v="737" actId="47"/>
        <pc:sldMkLst>
          <pc:docMk/>
          <pc:sldMk cId="64241537" sldId="363"/>
        </pc:sldMkLst>
      </pc:sldChg>
      <pc:sldChg chg="addSp delSp modSp add mod">
        <pc:chgData name="Nguyễn Văn Trung - Khoa CNTT" userId="489571c6-8ba5-4f05-9b07-0f8a8ce47714" providerId="ADAL" clId="{029AD0CB-4FD2-4E5E-A55F-ADD358C891C5}" dt="2020-09-09T03:11:39.564" v="499" actId="20577"/>
        <pc:sldMkLst>
          <pc:docMk/>
          <pc:sldMk cId="4175700753" sldId="364"/>
        </pc:sldMkLst>
        <pc:spChg chg="mod">
          <ac:chgData name="Nguyễn Văn Trung - Khoa CNTT" userId="489571c6-8ba5-4f05-9b07-0f8a8ce47714" providerId="ADAL" clId="{029AD0CB-4FD2-4E5E-A55F-ADD358C891C5}" dt="2020-09-09T03:11:39.564" v="499" actId="20577"/>
          <ac:spMkLst>
            <pc:docMk/>
            <pc:sldMk cId="4175700753" sldId="364"/>
            <ac:spMk id="62" creationId="{00000000-0000-0000-0000-000000000000}"/>
          </ac:spMkLst>
        </pc:spChg>
        <pc:picChg chg="add mod">
          <ac:chgData name="Nguyễn Văn Trung - Khoa CNTT" userId="489571c6-8ba5-4f05-9b07-0f8a8ce47714" providerId="ADAL" clId="{029AD0CB-4FD2-4E5E-A55F-ADD358C891C5}" dt="2020-09-09T03:09:53.321" v="468" actId="1036"/>
          <ac:picMkLst>
            <pc:docMk/>
            <pc:sldMk cId="4175700753" sldId="364"/>
            <ac:picMk id="2" creationId="{4C628294-008B-4CAE-B948-239BA7ABC31A}"/>
          </ac:picMkLst>
        </pc:picChg>
        <pc:picChg chg="del">
          <ac:chgData name="Nguyễn Văn Trung - Khoa CNTT" userId="489571c6-8ba5-4f05-9b07-0f8a8ce47714" providerId="ADAL" clId="{029AD0CB-4FD2-4E5E-A55F-ADD358C891C5}" dt="2020-09-09T03:09:29.231" v="460" actId="478"/>
          <ac:picMkLst>
            <pc:docMk/>
            <pc:sldMk cId="4175700753" sldId="364"/>
            <ac:picMk id="6" creationId="{D8F2FD5C-7CB8-449F-AECA-3EC7A0D765F8}"/>
          </ac:picMkLst>
        </pc:picChg>
      </pc:sldChg>
      <pc:sldChg chg="addSp delSp modSp add mod">
        <pc:chgData name="Nguyễn Văn Trung - Khoa CNTT" userId="489571c6-8ba5-4f05-9b07-0f8a8ce47714" providerId="ADAL" clId="{029AD0CB-4FD2-4E5E-A55F-ADD358C891C5}" dt="2020-09-09T03:15:13.599" v="613" actId="20577"/>
        <pc:sldMkLst>
          <pc:docMk/>
          <pc:sldMk cId="4199994525" sldId="365"/>
        </pc:sldMkLst>
        <pc:spChg chg="mod">
          <ac:chgData name="Nguyễn Văn Trung - Khoa CNTT" userId="489571c6-8ba5-4f05-9b07-0f8a8ce47714" providerId="ADAL" clId="{029AD0CB-4FD2-4E5E-A55F-ADD358C891C5}" dt="2020-09-09T03:15:13.599" v="613" actId="20577"/>
          <ac:spMkLst>
            <pc:docMk/>
            <pc:sldMk cId="4199994525" sldId="365"/>
            <ac:spMk id="62" creationId="{00000000-0000-0000-0000-000000000000}"/>
          </ac:spMkLst>
        </pc:spChg>
        <pc:picChg chg="del">
          <ac:chgData name="Nguyễn Văn Trung - Khoa CNTT" userId="489571c6-8ba5-4f05-9b07-0f8a8ce47714" providerId="ADAL" clId="{029AD0CB-4FD2-4E5E-A55F-ADD358C891C5}" dt="2020-09-09T03:13:55.619" v="586" actId="478"/>
          <ac:picMkLst>
            <pc:docMk/>
            <pc:sldMk cId="4199994525" sldId="365"/>
            <ac:picMk id="2" creationId="{4C628294-008B-4CAE-B948-239BA7ABC31A}"/>
          </ac:picMkLst>
        </pc:picChg>
        <pc:picChg chg="add mod">
          <ac:chgData name="Nguyễn Văn Trung - Khoa CNTT" userId="489571c6-8ba5-4f05-9b07-0f8a8ce47714" providerId="ADAL" clId="{029AD0CB-4FD2-4E5E-A55F-ADD358C891C5}" dt="2020-09-09T03:14:04.273" v="589" actId="1076"/>
          <ac:picMkLst>
            <pc:docMk/>
            <pc:sldMk cId="4199994525" sldId="365"/>
            <ac:picMk id="3" creationId="{0BC5023D-4225-40B1-A086-129E7A38E646}"/>
          </ac:picMkLst>
        </pc:picChg>
      </pc:sldChg>
      <pc:sldChg chg="delSp modSp add mod">
        <pc:chgData name="Nguyễn Văn Trung - Khoa CNTT" userId="489571c6-8ba5-4f05-9b07-0f8a8ce47714" providerId="ADAL" clId="{029AD0CB-4FD2-4E5E-A55F-ADD358C891C5}" dt="2020-09-09T03:16:53.697" v="664" actId="20577"/>
        <pc:sldMkLst>
          <pc:docMk/>
          <pc:sldMk cId="1507912863" sldId="366"/>
        </pc:sldMkLst>
        <pc:spChg chg="mod">
          <ac:chgData name="Nguyễn Văn Trung - Khoa CNTT" userId="489571c6-8ba5-4f05-9b07-0f8a8ce47714" providerId="ADAL" clId="{029AD0CB-4FD2-4E5E-A55F-ADD358C891C5}" dt="2020-09-09T03:16:53.697" v="664" actId="20577"/>
          <ac:spMkLst>
            <pc:docMk/>
            <pc:sldMk cId="1507912863" sldId="366"/>
            <ac:spMk id="62" creationId="{00000000-0000-0000-0000-000000000000}"/>
          </ac:spMkLst>
        </pc:spChg>
        <pc:picChg chg="del">
          <ac:chgData name="Nguyễn Văn Trung - Khoa CNTT" userId="489571c6-8ba5-4f05-9b07-0f8a8ce47714" providerId="ADAL" clId="{029AD0CB-4FD2-4E5E-A55F-ADD358C891C5}" dt="2020-09-09T03:15:36.870" v="616" actId="478"/>
          <ac:picMkLst>
            <pc:docMk/>
            <pc:sldMk cId="1507912863" sldId="366"/>
            <ac:picMk id="3" creationId="{0BC5023D-4225-40B1-A086-129E7A38E6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6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14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84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982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379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002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135CD-E861-41A7-81F0-F3B524A288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5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88BA-4744-4760-A01E-978178450998}" type="datetimeFigureOut">
              <a:rPr lang="en-US" smtClean="0"/>
              <a:t>15-Oct-20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82E8F-1669-4A9E-BD41-917ED3718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5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4026246" y="1625116"/>
            <a:ext cx="4736489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 TRÌNH JAVA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. NGUYỄN VĂN TRUNG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2306177"/>
            <a:ext cx="877957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(Java Programming)</a:t>
            </a:r>
          </a:p>
        </p:txBody>
      </p: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KHÓA: 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6: ĐỒ HỌA TRONG JAVA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B9457-881D-474A-9C42-953AFF93A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925033"/>
            <a:ext cx="10058400" cy="52471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FAB6C-D4DF-4950-9646-D8AFB234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409" y="1292088"/>
            <a:ext cx="5905692" cy="4534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34C0E5-3BD3-4304-BCB5-3A9C27133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647" y="1600201"/>
            <a:ext cx="3536631" cy="267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4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136228" cy="721592"/>
            <a:chOff x="6096000" y="2068962"/>
            <a:chExt cx="5061857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2602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5</a:t>
              </a:r>
              <a:r>
                <a:rPr lang="vi-VN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. </a:t>
              </a:r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BÀI TẬP</a:t>
              </a:r>
              <a:endParaRPr lang="vi-VN" altLang="zh-CN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26621"/>
            <a:ext cx="8621556" cy="35970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Bằng kiến thức đã học ở trên, bạn hãy</a:t>
            </a:r>
          </a:p>
          <a:p>
            <a:pPr>
              <a:lnSpc>
                <a:spcPct val="120000"/>
              </a:lnSpc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▪ Vẽ hình vuông</a:t>
            </a:r>
          </a:p>
          <a:p>
            <a:pPr>
              <a:lnSpc>
                <a:spcPct val="120000"/>
              </a:lnSpc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▪ Vẽ hình tròn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▪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Vẽ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banh tennis và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chuột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quanh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màn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hình</a:t>
            </a:r>
            <a:endParaRPr lang="vi-V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▪ Vẽ hình chữ nhật có bo góc (tip: RoundRectangle)</a:t>
            </a:r>
          </a:p>
          <a:p>
            <a:pPr>
              <a:lnSpc>
                <a:spcPct val="120000"/>
              </a:lnSpc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▪ Vẽ các hình trong trò chơi xếp gạch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bt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về nhà)</a:t>
            </a:r>
            <a:endParaRPr lang="vi-V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r>
              <a:rPr lang="vi-V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▪ Xác định tọa độ để vẽ đối tượng giữa màn hình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6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49641" y="2732526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chemeClr val="accent1"/>
                </a:solidFill>
                <a:latin typeface="Cambria" panose="02040503050406030204" pitchFamily="18" charset="0"/>
                <a:ea typeface="+mj-ea"/>
                <a:cs typeface="经典综艺体简" panose="02010609000101010101" pitchFamily="49" charset="-122"/>
              </a:rPr>
              <a:t>NỘI DUNG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52729" y="1634821"/>
            <a:ext cx="3937873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GIỚI THIỆU JAVA 2D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77169" y="3038146"/>
            <a:ext cx="5063246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VẼ CÁC HÌNH HỌC CƠ BẢN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27210" y="1520308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927210" y="2934554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04.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536C90D0-5F17-45E0-BC15-FBDB7F98ECA7}"/>
              </a:ext>
            </a:extLst>
          </p:cNvPr>
          <p:cNvSpPr txBox="1"/>
          <p:nvPr/>
        </p:nvSpPr>
        <p:spPr>
          <a:xfrm>
            <a:off x="5752729" y="2350359"/>
            <a:ext cx="5293822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CÁCH VẼ HÌNH TRONG JAVA</a:t>
            </a: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3E5AA055-0E73-430F-9C36-B686DD382A31}"/>
              </a:ext>
            </a:extLst>
          </p:cNvPr>
          <p:cNvSpPr txBox="1"/>
          <p:nvPr/>
        </p:nvSpPr>
        <p:spPr>
          <a:xfrm>
            <a:off x="4927210" y="2229959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02.</a:t>
            </a:r>
          </a:p>
        </p:txBody>
      </p:sp>
      <p:sp>
        <p:nvSpPr>
          <p:cNvPr id="6" name="文本框 7">
            <a:extLst>
              <a:ext uri="{FF2B5EF4-FFF2-40B4-BE49-F238E27FC236}">
                <a16:creationId xmlns:a16="http://schemas.microsoft.com/office/drawing/2014/main" id="{E897AC01-B1E3-4ACD-B024-00F9CB90D974}"/>
              </a:ext>
            </a:extLst>
          </p:cNvPr>
          <p:cNvSpPr txBox="1"/>
          <p:nvPr/>
        </p:nvSpPr>
        <p:spPr>
          <a:xfrm>
            <a:off x="5752729" y="4995732"/>
            <a:ext cx="1685461" cy="7396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2"/>
                </a:solidFill>
                <a:latin typeface="Cambria" panose="02040503050406030204" pitchFamily="18" charset="0"/>
              </a:rPr>
              <a:t>BÀI TẬP</a:t>
            </a:r>
          </a:p>
        </p:txBody>
      </p:sp>
      <p:sp>
        <p:nvSpPr>
          <p:cNvPr id="7" name="文本框 16">
            <a:extLst>
              <a:ext uri="{FF2B5EF4-FFF2-40B4-BE49-F238E27FC236}">
                <a16:creationId xmlns:a16="http://schemas.microsoft.com/office/drawing/2014/main" id="{8961C036-42F7-4B76-B5F9-672BF31E8D77}"/>
              </a:ext>
            </a:extLst>
          </p:cNvPr>
          <p:cNvSpPr txBox="1"/>
          <p:nvPr/>
        </p:nvSpPr>
        <p:spPr>
          <a:xfrm>
            <a:off x="4927210" y="4875738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05.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359503F1-55E2-4F08-9897-A83CD71BCDFE}"/>
              </a:ext>
            </a:extLst>
          </p:cNvPr>
          <p:cNvSpPr txBox="1"/>
          <p:nvPr/>
        </p:nvSpPr>
        <p:spPr>
          <a:xfrm>
            <a:off x="5773178" y="3728392"/>
            <a:ext cx="4129849" cy="121841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2600" b="1" dirty="0">
                <a:solidFill>
                  <a:schemeClr val="accent2"/>
                </a:solidFill>
                <a:latin typeface="Cambria" panose="02040503050406030204" pitchFamily="18" charset="0"/>
              </a:rPr>
              <a:t>BẮT SỰ KIỆN BÀN PHÍM </a:t>
            </a:r>
            <a:br>
              <a:rPr lang="en-US" altLang="zh-CN" sz="2600" b="1" dirty="0">
                <a:solidFill>
                  <a:schemeClr val="accent2"/>
                </a:solidFill>
                <a:latin typeface="Cambria" panose="02040503050406030204" pitchFamily="18" charset="0"/>
              </a:rPr>
            </a:br>
            <a:r>
              <a:rPr lang="en-US" altLang="zh-CN" sz="2600" b="1" dirty="0">
                <a:solidFill>
                  <a:schemeClr val="accent2"/>
                </a:solidFill>
                <a:latin typeface="Cambria" panose="02040503050406030204" pitchFamily="18" charset="0"/>
              </a:rPr>
              <a:t>&amp; DI CHUYỂN ĐỐI TƯỢNG</a:t>
            </a:r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3ABA3F8D-2464-4C6B-BD8F-4EFCFEED27D4}"/>
              </a:ext>
            </a:extLst>
          </p:cNvPr>
          <p:cNvSpPr txBox="1"/>
          <p:nvPr/>
        </p:nvSpPr>
        <p:spPr>
          <a:xfrm>
            <a:off x="4937149" y="3665162"/>
            <a:ext cx="886781" cy="9014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i="1" dirty="0">
                <a:solidFill>
                  <a:schemeClr val="accent1"/>
                </a:solidFill>
                <a:latin typeface="Cambria" panose="02040503050406030204" pitchFamily="18" charset="0"/>
              </a:rPr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133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2" y="349790"/>
            <a:ext cx="4446410" cy="721592"/>
            <a:chOff x="6096000" y="2068962"/>
            <a:chExt cx="5441452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54414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1. GIỚI THIỆU JAVA 2D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86249"/>
            <a:ext cx="9163240" cy="418120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Java 2D là một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hình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vẽ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họa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2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chiều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ngôn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ngữ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lập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trình java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Java 2D API cung cấp khả năng tăng cường về đồ họa, văn bản, hình ảnh .. Để tạo giao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diện người dùng thân thiện hơn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ó thể dùng để tạo giao diện thân thiện hơn, làm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game, hoạt cảnh động, ứng dụng về truyền thông, hoặc tạo ra nhiều hiệu ứng phức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tạp.</a:t>
            </a:r>
          </a:p>
        </p:txBody>
      </p:sp>
    </p:spTree>
    <p:extLst>
      <p:ext uri="{BB962C8B-B14F-4D97-AF65-F5344CB8AC3E}">
        <p14:creationId xmlns:p14="http://schemas.microsoft.com/office/powerpoint/2010/main" val="726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5949770" cy="721592"/>
            <a:chOff x="6096000" y="2068962"/>
            <a:chExt cx="7281242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72812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2. CÁCH VẼ HÌNH TRONG JAVA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86249"/>
            <a:ext cx="9163240" cy="5215338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một project java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một class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thừa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lớp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JFrame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A4344-0C92-4058-A804-75DBF6595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512" y="2388384"/>
            <a:ext cx="5983357" cy="3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5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47103"/>
            <a:ext cx="9163240" cy="469827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hàm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main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gọi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Chạy chương trình và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biết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kết quả?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9081CC-7672-4CC5-BA67-7B43979FB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376" y="1793445"/>
            <a:ext cx="5060845" cy="16057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109419-91BF-447B-B24D-EC10022DB02E}"/>
              </a:ext>
            </a:extLst>
          </p:cNvPr>
          <p:cNvSpPr txBox="1"/>
          <p:nvPr/>
        </p:nvSpPr>
        <p:spPr>
          <a:xfrm>
            <a:off x="8179904" y="1888828"/>
            <a:ext cx="2530549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L</a:t>
            </a:r>
            <a:r>
              <a:rPr lang="vi-VN" b="1" u="sng" dirty="0"/>
              <a:t>ư</a:t>
            </a:r>
            <a:r>
              <a:rPr lang="en-US" b="1" u="sng" dirty="0"/>
              <a:t>u ý: </a:t>
            </a:r>
          </a:p>
          <a:p>
            <a:r>
              <a:rPr lang="en-US" dirty="0"/>
              <a:t>Nếu class extends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Jframe</a:t>
            </a:r>
            <a:r>
              <a:rPr lang="en-US" dirty="0"/>
              <a:t> thì overwrite </a:t>
            </a:r>
            <a:r>
              <a:rPr lang="en-US" dirty="0">
                <a:solidFill>
                  <a:schemeClr val="accent1"/>
                </a:solidFill>
              </a:rPr>
              <a:t>paint</a:t>
            </a:r>
            <a:r>
              <a:rPr lang="en-US" dirty="0"/>
              <a:t>(Graphics g)</a:t>
            </a:r>
          </a:p>
          <a:p>
            <a:endParaRPr lang="en-US" dirty="0"/>
          </a:p>
          <a:p>
            <a:r>
              <a:rPr lang="en-US" dirty="0"/>
              <a:t>Nếu class extends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JPanel</a:t>
            </a:r>
            <a:r>
              <a:rPr lang="en-US" dirty="0"/>
              <a:t> thì overwrite </a:t>
            </a:r>
            <a:r>
              <a:rPr lang="en-US" dirty="0" err="1">
                <a:solidFill>
                  <a:schemeClr val="accent1"/>
                </a:solidFill>
              </a:rPr>
              <a:t>paintComponent</a:t>
            </a:r>
            <a:r>
              <a:rPr lang="en-US" dirty="0"/>
              <a:t>(Graphics g)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9FCA3-8548-48FA-80AC-3851AC527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051" y="3359427"/>
            <a:ext cx="5057274" cy="18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9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47103"/>
            <a:ext cx="9163240" cy="263001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Thay dòng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g.draw(…)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trong class bằng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g.fill(..)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cho nhận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xét?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Chạy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lại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chương trình và 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nhận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xét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kết quả?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Thay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màu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mặc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định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Graphics →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g.setColor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Color.Red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);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91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4765600" cy="721592"/>
            <a:chOff x="6096000" y="2068962"/>
            <a:chExt cx="5832074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58320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3. VẼ CÁC HÌNH CƠ BẢN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86249"/>
            <a:ext cx="9163240" cy="514826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Vẽ hình ellipse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Ellipse2D.Double e = new Ellipse2D.Double(x, y, w, h);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Vẽ đường thẳng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Line2D.Double l = new Line2D.Double(x1, y1, x2, y2);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Vẽ đường thẳng từ điểm A đến điểm B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Point2D.Double p1 = new Point.Double(x, y);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Point2D.Double p2 = new Point.Double(x, y);</a:t>
            </a:r>
          </a:p>
          <a:p>
            <a:pPr>
              <a:lnSpc>
                <a:spcPct val="120000"/>
              </a:lnSpc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Line2D.Double l = new Line2D.Double(p1, p2);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vi-V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8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65151" y="349790"/>
            <a:ext cx="10257936" cy="721592"/>
            <a:chOff x="6096000" y="2068962"/>
            <a:chExt cx="12553518" cy="721592"/>
          </a:xfrm>
        </p:grpSpPr>
        <p:sp>
          <p:nvSpPr>
            <p:cNvPr id="21" name="文本框 20"/>
            <p:cNvSpPr txBox="1"/>
            <p:nvPr/>
          </p:nvSpPr>
          <p:spPr>
            <a:xfrm>
              <a:off x="6096000" y="2068962"/>
              <a:ext cx="125535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u="sng" dirty="0">
                  <a:solidFill>
                    <a:srgbClr val="D32F2F"/>
                  </a:solidFill>
                  <a:latin typeface="Calibri" panose="020F0502020204030204" pitchFamily="34" charset="0"/>
                </a:rPr>
                <a:t>4. BẮT SỰ KIỆN BÀN PHÍM &amp; DI CHUYỂN ĐỐI TƯỢNG</a:t>
              </a:r>
              <a:endParaRPr lang="zh-CN" altLang="en-US" sz="3600" b="1" u="sng" dirty="0">
                <a:solidFill>
                  <a:srgbClr val="D32F2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096000" y="2482777"/>
              <a:ext cx="5061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186249"/>
            <a:ext cx="9163240" cy="411414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Ta có thể dùng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chuột di chuyển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dùng các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phím mũi tên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lên-xuống-trái-phải, hoặc bằng cách tự động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(auto) như dùng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timer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…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Tạo một class extends từ JFrame, viết constructor set kích thước, tiêu đề, trong main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gọi class này lên ….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Để bắt sự kiện bàn phím thì class đó phải được implements từ interface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KeyListener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20000"/>
              </a:lnSpc>
            </a:pPr>
            <a:endParaRPr lang="vi-V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865152" y="763605"/>
            <a:ext cx="4136229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椭圆 18"/>
          <p:cNvSpPr/>
          <p:nvPr/>
        </p:nvSpPr>
        <p:spPr>
          <a:xfrm>
            <a:off x="6053152" y="6131312"/>
            <a:ext cx="287485" cy="274080"/>
          </a:xfrm>
          <a:custGeom>
            <a:avLst/>
            <a:gdLst>
              <a:gd name="connsiteX0" fmla="*/ 5145 w 317509"/>
              <a:gd name="connsiteY0" fmla="*/ 226044 h 326057"/>
              <a:gd name="connsiteX1" fmla="*/ 69467 w 317509"/>
              <a:gd name="connsiteY1" fmla="*/ 226044 h 326057"/>
              <a:gd name="connsiteX2" fmla="*/ 74613 w 317509"/>
              <a:gd name="connsiteY2" fmla="*/ 231240 h 326057"/>
              <a:gd name="connsiteX3" fmla="*/ 74613 w 317509"/>
              <a:gd name="connsiteY3" fmla="*/ 322160 h 326057"/>
              <a:gd name="connsiteX4" fmla="*/ 69467 w 317509"/>
              <a:gd name="connsiteY4" fmla="*/ 326057 h 326057"/>
              <a:gd name="connsiteX5" fmla="*/ 5145 w 317509"/>
              <a:gd name="connsiteY5" fmla="*/ 326057 h 326057"/>
              <a:gd name="connsiteX6" fmla="*/ 0 w 317509"/>
              <a:gd name="connsiteY6" fmla="*/ 322160 h 326057"/>
              <a:gd name="connsiteX7" fmla="*/ 0 w 317509"/>
              <a:gd name="connsiteY7" fmla="*/ 231240 h 326057"/>
              <a:gd name="connsiteX8" fmla="*/ 5145 w 317509"/>
              <a:gd name="connsiteY8" fmla="*/ 226044 h 326057"/>
              <a:gd name="connsiteX9" fmla="*/ 119555 w 317509"/>
              <a:gd name="connsiteY9" fmla="*/ 156194 h 326057"/>
              <a:gd name="connsiteX10" fmla="*/ 185245 w 317509"/>
              <a:gd name="connsiteY10" fmla="*/ 156194 h 326057"/>
              <a:gd name="connsiteX11" fmla="*/ 190500 w 317509"/>
              <a:gd name="connsiteY11" fmla="*/ 161381 h 326057"/>
              <a:gd name="connsiteX12" fmla="*/ 190500 w 317509"/>
              <a:gd name="connsiteY12" fmla="*/ 322167 h 326057"/>
              <a:gd name="connsiteX13" fmla="*/ 185245 w 317509"/>
              <a:gd name="connsiteY13" fmla="*/ 326057 h 326057"/>
              <a:gd name="connsiteX14" fmla="*/ 119555 w 317509"/>
              <a:gd name="connsiteY14" fmla="*/ 326057 h 326057"/>
              <a:gd name="connsiteX15" fmla="*/ 114300 w 317509"/>
              <a:gd name="connsiteY15" fmla="*/ 322167 h 326057"/>
              <a:gd name="connsiteX16" fmla="*/ 114300 w 317509"/>
              <a:gd name="connsiteY16" fmla="*/ 161381 h 326057"/>
              <a:gd name="connsiteX17" fmla="*/ 119555 w 317509"/>
              <a:gd name="connsiteY17" fmla="*/ 156194 h 326057"/>
              <a:gd name="connsiteX18" fmla="*/ 258042 w 317509"/>
              <a:gd name="connsiteY18" fmla="*/ 2909 h 326057"/>
              <a:gd name="connsiteX19" fmla="*/ 265835 w 317509"/>
              <a:gd name="connsiteY19" fmla="*/ 2909 h 326057"/>
              <a:gd name="connsiteX20" fmla="*/ 316491 w 317509"/>
              <a:gd name="connsiteY20" fmla="*/ 89512 h 326057"/>
              <a:gd name="connsiteX21" fmla="*/ 311295 w 317509"/>
              <a:gd name="connsiteY21" fmla="*/ 97268 h 326057"/>
              <a:gd name="connsiteX22" fmla="*/ 294410 w 317509"/>
              <a:gd name="connsiteY22" fmla="*/ 97268 h 326057"/>
              <a:gd name="connsiteX23" fmla="*/ 294410 w 317509"/>
              <a:gd name="connsiteY23" fmla="*/ 322178 h 326057"/>
              <a:gd name="connsiteX24" fmla="*/ 289214 w 317509"/>
              <a:gd name="connsiteY24" fmla="*/ 326056 h 326057"/>
              <a:gd name="connsiteX25" fmla="*/ 234662 w 317509"/>
              <a:gd name="connsiteY25" fmla="*/ 326056 h 326057"/>
              <a:gd name="connsiteX26" fmla="*/ 229467 w 317509"/>
              <a:gd name="connsiteY26" fmla="*/ 322178 h 326057"/>
              <a:gd name="connsiteX27" fmla="*/ 229467 w 317509"/>
              <a:gd name="connsiteY27" fmla="*/ 97268 h 326057"/>
              <a:gd name="connsiteX28" fmla="*/ 212581 w 317509"/>
              <a:gd name="connsiteY28" fmla="*/ 97268 h 326057"/>
              <a:gd name="connsiteX29" fmla="*/ 207386 w 317509"/>
              <a:gd name="connsiteY29" fmla="*/ 89512 h 326057"/>
              <a:gd name="connsiteX30" fmla="*/ 258042 w 317509"/>
              <a:gd name="connsiteY30" fmla="*/ 2909 h 3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17509" h="326057">
                <a:moveTo>
                  <a:pt x="5145" y="226044"/>
                </a:moveTo>
                <a:cubicBezTo>
                  <a:pt x="69467" y="226044"/>
                  <a:pt x="69467" y="226044"/>
                  <a:pt x="69467" y="226044"/>
                </a:cubicBezTo>
                <a:cubicBezTo>
                  <a:pt x="72040" y="226044"/>
                  <a:pt x="74613" y="228642"/>
                  <a:pt x="74613" y="231240"/>
                </a:cubicBezTo>
                <a:cubicBezTo>
                  <a:pt x="74613" y="322160"/>
                  <a:pt x="74613" y="322160"/>
                  <a:pt x="74613" y="322160"/>
                </a:cubicBezTo>
                <a:cubicBezTo>
                  <a:pt x="74613" y="324758"/>
                  <a:pt x="72040" y="326057"/>
                  <a:pt x="69467" y="326057"/>
                </a:cubicBezTo>
                <a:cubicBezTo>
                  <a:pt x="5145" y="326057"/>
                  <a:pt x="5145" y="326057"/>
                  <a:pt x="5145" y="326057"/>
                </a:cubicBezTo>
                <a:cubicBezTo>
                  <a:pt x="2573" y="326057"/>
                  <a:pt x="0" y="324758"/>
                  <a:pt x="0" y="322160"/>
                </a:cubicBezTo>
                <a:cubicBezTo>
                  <a:pt x="0" y="231240"/>
                  <a:pt x="0" y="231240"/>
                  <a:pt x="0" y="231240"/>
                </a:cubicBezTo>
                <a:cubicBezTo>
                  <a:pt x="0" y="228642"/>
                  <a:pt x="2573" y="226044"/>
                  <a:pt x="5145" y="226044"/>
                </a:cubicBezTo>
                <a:close/>
                <a:moveTo>
                  <a:pt x="119555" y="156194"/>
                </a:moveTo>
                <a:cubicBezTo>
                  <a:pt x="119555" y="156194"/>
                  <a:pt x="119555" y="156194"/>
                  <a:pt x="185245" y="156194"/>
                </a:cubicBezTo>
                <a:cubicBezTo>
                  <a:pt x="187872" y="156194"/>
                  <a:pt x="190500" y="158787"/>
                  <a:pt x="190500" y="161381"/>
                </a:cubicBezTo>
                <a:cubicBezTo>
                  <a:pt x="190500" y="161381"/>
                  <a:pt x="190500" y="161381"/>
                  <a:pt x="190500" y="322167"/>
                </a:cubicBezTo>
                <a:cubicBezTo>
                  <a:pt x="190500" y="324760"/>
                  <a:pt x="187872" y="326057"/>
                  <a:pt x="185245" y="326057"/>
                </a:cubicBezTo>
                <a:cubicBezTo>
                  <a:pt x="185245" y="326057"/>
                  <a:pt x="185245" y="326057"/>
                  <a:pt x="119555" y="326057"/>
                </a:cubicBezTo>
                <a:cubicBezTo>
                  <a:pt x="116927" y="326057"/>
                  <a:pt x="114300" y="324760"/>
                  <a:pt x="114300" y="322167"/>
                </a:cubicBezTo>
                <a:cubicBezTo>
                  <a:pt x="114300" y="322167"/>
                  <a:pt x="114300" y="322167"/>
                  <a:pt x="114300" y="161381"/>
                </a:cubicBezTo>
                <a:cubicBezTo>
                  <a:pt x="114300" y="158787"/>
                  <a:pt x="116927" y="156194"/>
                  <a:pt x="119555" y="156194"/>
                </a:cubicBezTo>
                <a:close/>
                <a:moveTo>
                  <a:pt x="258042" y="2909"/>
                </a:moveTo>
                <a:cubicBezTo>
                  <a:pt x="259341" y="-969"/>
                  <a:pt x="263237" y="-969"/>
                  <a:pt x="265835" y="2909"/>
                </a:cubicBezTo>
                <a:cubicBezTo>
                  <a:pt x="265835" y="2909"/>
                  <a:pt x="265835" y="2909"/>
                  <a:pt x="316491" y="89512"/>
                </a:cubicBezTo>
                <a:cubicBezTo>
                  <a:pt x="319088" y="93390"/>
                  <a:pt x="316491" y="97268"/>
                  <a:pt x="311295" y="97268"/>
                </a:cubicBezTo>
                <a:cubicBezTo>
                  <a:pt x="311295" y="97268"/>
                  <a:pt x="311295" y="97268"/>
                  <a:pt x="294410" y="97268"/>
                </a:cubicBezTo>
                <a:cubicBezTo>
                  <a:pt x="294410" y="97268"/>
                  <a:pt x="294410" y="97268"/>
                  <a:pt x="294410" y="322178"/>
                </a:cubicBezTo>
                <a:cubicBezTo>
                  <a:pt x="294410" y="324763"/>
                  <a:pt x="291812" y="326056"/>
                  <a:pt x="289214" y="326056"/>
                </a:cubicBezTo>
                <a:cubicBezTo>
                  <a:pt x="289214" y="326056"/>
                  <a:pt x="289214" y="326056"/>
                  <a:pt x="234662" y="326056"/>
                </a:cubicBezTo>
                <a:cubicBezTo>
                  <a:pt x="232064" y="326056"/>
                  <a:pt x="229467" y="324763"/>
                  <a:pt x="229467" y="322178"/>
                </a:cubicBezTo>
                <a:cubicBezTo>
                  <a:pt x="229467" y="322178"/>
                  <a:pt x="229467" y="322178"/>
                  <a:pt x="229467" y="97268"/>
                </a:cubicBezTo>
                <a:cubicBezTo>
                  <a:pt x="229467" y="97268"/>
                  <a:pt x="229467" y="97268"/>
                  <a:pt x="212581" y="97268"/>
                </a:cubicBezTo>
                <a:cubicBezTo>
                  <a:pt x="207386" y="97268"/>
                  <a:pt x="204788" y="93390"/>
                  <a:pt x="207386" y="89512"/>
                </a:cubicBezTo>
                <a:cubicBezTo>
                  <a:pt x="207386" y="89512"/>
                  <a:pt x="207386" y="89512"/>
                  <a:pt x="258042" y="29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6" name="椭圆 16"/>
          <p:cNvSpPr/>
          <p:nvPr/>
        </p:nvSpPr>
        <p:spPr>
          <a:xfrm>
            <a:off x="6055714" y="5411986"/>
            <a:ext cx="311256" cy="274080"/>
          </a:xfrm>
          <a:custGeom>
            <a:avLst/>
            <a:gdLst>
              <a:gd name="connsiteX0" fmla="*/ 311151 w 331788"/>
              <a:gd name="connsiteY0" fmla="*/ 34925 h 331788"/>
              <a:gd name="connsiteX1" fmla="*/ 331788 w 331788"/>
              <a:gd name="connsiteY1" fmla="*/ 92075 h 331788"/>
              <a:gd name="connsiteX2" fmla="*/ 311151 w 331788"/>
              <a:gd name="connsiteY2" fmla="*/ 98425 h 331788"/>
              <a:gd name="connsiteX3" fmla="*/ 304801 w 331788"/>
              <a:gd name="connsiteY3" fmla="*/ 76200 h 331788"/>
              <a:gd name="connsiteX4" fmla="*/ 254001 w 331788"/>
              <a:gd name="connsiteY4" fmla="*/ 222251 h 331788"/>
              <a:gd name="connsiteX5" fmla="*/ 206376 w 331788"/>
              <a:gd name="connsiteY5" fmla="*/ 146050 h 331788"/>
              <a:gd name="connsiteX6" fmla="*/ 157163 w 331788"/>
              <a:gd name="connsiteY6" fmla="*/ 241301 h 331788"/>
              <a:gd name="connsiteX7" fmla="*/ 103188 w 331788"/>
              <a:gd name="connsiteY7" fmla="*/ 163513 h 331788"/>
              <a:gd name="connsiteX8" fmla="*/ 61913 w 331788"/>
              <a:gd name="connsiteY8" fmla="*/ 242888 h 331788"/>
              <a:gd name="connsiteX9" fmla="*/ 44450 w 331788"/>
              <a:gd name="connsiteY9" fmla="*/ 231776 h 331788"/>
              <a:gd name="connsiteX10" fmla="*/ 101600 w 331788"/>
              <a:gd name="connsiteY10" fmla="*/ 123825 h 331788"/>
              <a:gd name="connsiteX11" fmla="*/ 153988 w 331788"/>
              <a:gd name="connsiteY11" fmla="*/ 201613 h 331788"/>
              <a:gd name="connsiteX12" fmla="*/ 203201 w 331788"/>
              <a:gd name="connsiteY12" fmla="*/ 106363 h 331788"/>
              <a:gd name="connsiteX13" fmla="*/ 247651 w 331788"/>
              <a:gd name="connsiteY13" fmla="*/ 174625 h 331788"/>
              <a:gd name="connsiteX14" fmla="*/ 284163 w 331788"/>
              <a:gd name="connsiteY14" fmla="*/ 69850 h 331788"/>
              <a:gd name="connsiteX15" fmla="*/ 263526 w 331788"/>
              <a:gd name="connsiteY15" fmla="*/ 79375 h 331788"/>
              <a:gd name="connsiteX16" fmla="*/ 255588 w 331788"/>
              <a:gd name="connsiteY16" fmla="*/ 61913 h 331788"/>
              <a:gd name="connsiteX17" fmla="*/ 0 w 331788"/>
              <a:gd name="connsiteY17" fmla="*/ 0 h 331788"/>
              <a:gd name="connsiteX18" fmla="*/ 20637 w 331788"/>
              <a:gd name="connsiteY18" fmla="*/ 0 h 331788"/>
              <a:gd name="connsiteX19" fmla="*/ 20637 w 331788"/>
              <a:gd name="connsiteY19" fmla="*/ 311151 h 331788"/>
              <a:gd name="connsiteX20" fmla="*/ 331788 w 331788"/>
              <a:gd name="connsiteY20" fmla="*/ 311151 h 331788"/>
              <a:gd name="connsiteX21" fmla="*/ 331788 w 331788"/>
              <a:gd name="connsiteY21" fmla="*/ 331788 h 331788"/>
              <a:gd name="connsiteX22" fmla="*/ 0 w 331788"/>
              <a:gd name="connsiteY22" fmla="*/ 331788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1788" h="331788">
                <a:moveTo>
                  <a:pt x="311151" y="34925"/>
                </a:moveTo>
                <a:lnTo>
                  <a:pt x="331788" y="92075"/>
                </a:lnTo>
                <a:lnTo>
                  <a:pt x="311151" y="98425"/>
                </a:lnTo>
                <a:lnTo>
                  <a:pt x="304801" y="76200"/>
                </a:lnTo>
                <a:lnTo>
                  <a:pt x="254001" y="222251"/>
                </a:lnTo>
                <a:lnTo>
                  <a:pt x="206376" y="146050"/>
                </a:lnTo>
                <a:lnTo>
                  <a:pt x="157163" y="241301"/>
                </a:lnTo>
                <a:lnTo>
                  <a:pt x="103188" y="163513"/>
                </a:lnTo>
                <a:lnTo>
                  <a:pt x="61913" y="242888"/>
                </a:lnTo>
                <a:lnTo>
                  <a:pt x="44450" y="231776"/>
                </a:lnTo>
                <a:lnTo>
                  <a:pt x="101600" y="123825"/>
                </a:lnTo>
                <a:lnTo>
                  <a:pt x="153988" y="201613"/>
                </a:lnTo>
                <a:lnTo>
                  <a:pt x="203201" y="106363"/>
                </a:lnTo>
                <a:lnTo>
                  <a:pt x="247651" y="174625"/>
                </a:lnTo>
                <a:lnTo>
                  <a:pt x="284163" y="69850"/>
                </a:lnTo>
                <a:lnTo>
                  <a:pt x="263526" y="79375"/>
                </a:lnTo>
                <a:lnTo>
                  <a:pt x="255588" y="61913"/>
                </a:lnTo>
                <a:close/>
                <a:moveTo>
                  <a:pt x="0" y="0"/>
                </a:moveTo>
                <a:lnTo>
                  <a:pt x="20637" y="0"/>
                </a:lnTo>
                <a:lnTo>
                  <a:pt x="20637" y="311151"/>
                </a:lnTo>
                <a:lnTo>
                  <a:pt x="331788" y="311151"/>
                </a:lnTo>
                <a:lnTo>
                  <a:pt x="331788" y="331788"/>
                </a:lnTo>
                <a:lnTo>
                  <a:pt x="0" y="3317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8" name="椭圆 11"/>
          <p:cNvSpPr/>
          <p:nvPr/>
        </p:nvSpPr>
        <p:spPr>
          <a:xfrm>
            <a:off x="6119836" y="2517382"/>
            <a:ext cx="245729" cy="226677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0" name="椭圆 38"/>
          <p:cNvSpPr/>
          <p:nvPr/>
        </p:nvSpPr>
        <p:spPr>
          <a:xfrm>
            <a:off x="6050009" y="4712042"/>
            <a:ext cx="387350" cy="316754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2" name="矩形 44"/>
          <p:cNvSpPr/>
          <p:nvPr/>
        </p:nvSpPr>
        <p:spPr>
          <a:xfrm>
            <a:off x="1695261" y="1047103"/>
            <a:ext cx="9163240" cy="418120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hi một class được implement từ interface KeyListerner thì nó phải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override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các phương thức </a:t>
            </a:r>
            <a:r>
              <a:rPr lang="vi-VN" altLang="zh-CN" sz="2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keyTyped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vi-VN" altLang="zh-CN" sz="2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keyPressed, keyReleased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và </a:t>
            </a:r>
            <a:r>
              <a:rPr lang="vi-VN" altLang="zh-CN" sz="2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actionPerformed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vì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các hàm này đã được khai báo bên trong interface. Nhiệm vụ chúng ta là phải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implement</a:t>
            </a:r>
            <a:r>
              <a:rPr lang="vi-V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(thực hiện) tác vụ cho các hàm này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BA3CA-D223-49BE-ABBD-DD3E06139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146" y="4342961"/>
            <a:ext cx="8222290" cy="8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3E23DE-AB27-4D82-8C31-D22132BF5B5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4031</TotalTime>
  <Words>571</Words>
  <Application>Microsoft Office PowerPoint</Application>
  <PresentationFormat>Widescreen</PresentationFormat>
  <Paragraphs>80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等线</vt:lpstr>
      <vt:lpstr>微软雅黑</vt:lpstr>
      <vt:lpstr>Arial</vt:lpstr>
      <vt:lpstr>Calibri</vt:lpstr>
      <vt:lpstr>Cambria</vt:lpstr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Giáo trình VLU</dc:title>
  <dc:creator>Trung Nguyen</dc:creator>
  <cp:lastModifiedBy>Nguyễn Văn Trung - Khoa CNTT</cp:lastModifiedBy>
  <cp:revision>256</cp:revision>
  <dcterms:created xsi:type="dcterms:W3CDTF">2017-09-22T08:16:39Z</dcterms:created>
  <dcterms:modified xsi:type="dcterms:W3CDTF">2020-10-15T04:35:37Z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